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52"/>
  </p:notesMasterIdLst>
  <p:handoutMasterIdLst>
    <p:handoutMasterId r:id="rId53"/>
  </p:handoutMasterIdLst>
  <p:sldIdLst>
    <p:sldId id="281" r:id="rId3"/>
    <p:sldId id="448" r:id="rId4"/>
    <p:sldId id="525" r:id="rId5"/>
    <p:sldId id="462" r:id="rId6"/>
    <p:sldId id="492" r:id="rId7"/>
    <p:sldId id="493" r:id="rId8"/>
    <p:sldId id="509" r:id="rId9"/>
    <p:sldId id="494" r:id="rId10"/>
    <p:sldId id="511" r:id="rId11"/>
    <p:sldId id="512" r:id="rId12"/>
    <p:sldId id="513" r:id="rId13"/>
    <p:sldId id="514" r:id="rId14"/>
    <p:sldId id="515" r:id="rId15"/>
    <p:sldId id="495" r:id="rId16"/>
    <p:sldId id="496" r:id="rId17"/>
    <p:sldId id="526" r:id="rId18"/>
    <p:sldId id="463" r:id="rId19"/>
    <p:sldId id="497" r:id="rId20"/>
    <p:sldId id="498" r:id="rId21"/>
    <p:sldId id="499" r:id="rId22"/>
    <p:sldId id="500" r:id="rId23"/>
    <p:sldId id="501" r:id="rId24"/>
    <p:sldId id="502" r:id="rId25"/>
    <p:sldId id="516" r:id="rId26"/>
    <p:sldId id="527" r:id="rId27"/>
    <p:sldId id="490" r:id="rId28"/>
    <p:sldId id="479" r:id="rId29"/>
    <p:sldId id="480" r:id="rId30"/>
    <p:sldId id="503" r:id="rId31"/>
    <p:sldId id="481" r:id="rId32"/>
    <p:sldId id="482" r:id="rId33"/>
    <p:sldId id="504" r:id="rId34"/>
    <p:sldId id="505" r:id="rId35"/>
    <p:sldId id="488" r:id="rId36"/>
    <p:sldId id="489" r:id="rId37"/>
    <p:sldId id="506" r:id="rId38"/>
    <p:sldId id="510" r:id="rId39"/>
    <p:sldId id="517" r:id="rId40"/>
    <p:sldId id="519" r:id="rId41"/>
    <p:sldId id="520" r:id="rId42"/>
    <p:sldId id="521" r:id="rId43"/>
    <p:sldId id="522" r:id="rId44"/>
    <p:sldId id="523" r:id="rId45"/>
    <p:sldId id="486" r:id="rId46"/>
    <p:sldId id="487" r:id="rId47"/>
    <p:sldId id="483" r:id="rId48"/>
    <p:sldId id="484" r:id="rId49"/>
    <p:sldId id="524" r:id="rId50"/>
    <p:sldId id="277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3">
          <p15:clr>
            <a:srgbClr val="A4A3A4"/>
          </p15:clr>
        </p15:guide>
        <p15:guide id="2" orient="horz" pos="1504">
          <p15:clr>
            <a:srgbClr val="A4A3A4"/>
          </p15:clr>
        </p15:guide>
        <p15:guide id="3" orient="horz" pos="1186">
          <p15:clr>
            <a:srgbClr val="A4A3A4"/>
          </p15:clr>
        </p15:guide>
        <p15:guide id="4" orient="horz" pos="3135">
          <p15:clr>
            <a:srgbClr val="A4A3A4"/>
          </p15:clr>
        </p15:guide>
        <p15:guide id="5" orient="horz" pos="1361">
          <p15:clr>
            <a:srgbClr val="A4A3A4"/>
          </p15:clr>
        </p15:guide>
        <p15:guide id="6" orient="horz" pos="1138">
          <p15:clr>
            <a:srgbClr val="A4A3A4"/>
          </p15:clr>
        </p15:guide>
        <p15:guide id="7" orient="horz" pos="1745">
          <p15:clr>
            <a:srgbClr val="A4A3A4"/>
          </p15:clr>
        </p15:guide>
        <p15:guide id="8" orient="horz" pos="246">
          <p15:clr>
            <a:srgbClr val="A4A3A4"/>
          </p15:clr>
        </p15:guide>
        <p15:guide id="9" orient="horz" pos="3127">
          <p15:clr>
            <a:srgbClr val="A4A3A4"/>
          </p15:clr>
        </p15:guide>
        <p15:guide id="10" orient="horz" pos="1938">
          <p15:clr>
            <a:srgbClr val="A4A3A4"/>
          </p15:clr>
        </p15:guide>
        <p15:guide id="11" orient="horz" pos="1267">
          <p15:clr>
            <a:srgbClr val="A4A3A4"/>
          </p15:clr>
        </p15:guide>
        <p15:guide id="12" pos="1821">
          <p15:clr>
            <a:srgbClr val="A4A3A4"/>
          </p15:clr>
        </p15:guide>
        <p15:guide id="13" pos="2829">
          <p15:clr>
            <a:srgbClr val="A4A3A4"/>
          </p15:clr>
        </p15:guide>
        <p15:guide id="14" pos="3542">
          <p15:clr>
            <a:srgbClr val="A4A3A4"/>
          </p15:clr>
        </p15:guide>
        <p15:guide id="15" pos="30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anne Anton" initials="JA" lastIdx="5" clrIdx="0">
    <p:extLst>
      <p:ext uri="{19B8F6BF-5375-455C-9EA6-DF929625EA0E}">
        <p15:presenceInfo xmlns:p15="http://schemas.microsoft.com/office/powerpoint/2012/main" userId="S::joannea@HFEA.GOV.UK::8bfc542d-50db-46b8-83e6-5cb3ec47a22a" providerId="AD"/>
      </p:ext>
    </p:extLst>
  </p:cmAuthor>
  <p:cmAuthor id="2" name="Niamh Marren" initials="NM" lastIdx="21" clrIdx="1">
    <p:extLst>
      <p:ext uri="{19B8F6BF-5375-455C-9EA6-DF929625EA0E}">
        <p15:presenceInfo xmlns:p15="http://schemas.microsoft.com/office/powerpoint/2012/main" userId="S::NiamhM@HFEA.GOV.UK::d2bbf635-9ee0-4cc5-89e0-e198b9e4cf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242"/>
    <a:srgbClr val="F2F5D4"/>
    <a:srgbClr val="E0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7C59BC-DA52-4AAF-92B7-E3116291AF81}" v="33" dt="2021-07-26T13:10:55.912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53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032" y="102"/>
      </p:cViewPr>
      <p:guideLst>
        <p:guide orient="horz" pos="3953"/>
        <p:guide orient="horz" pos="1504"/>
        <p:guide orient="horz" pos="1186"/>
        <p:guide orient="horz" pos="3135"/>
        <p:guide orient="horz" pos="1361"/>
        <p:guide orient="horz" pos="1138"/>
        <p:guide orient="horz" pos="1745"/>
        <p:guide orient="horz" pos="246"/>
        <p:guide orient="horz" pos="3127"/>
        <p:guide orient="horz" pos="1938"/>
        <p:guide orient="horz" pos="1267"/>
        <p:guide pos="1821"/>
        <p:guide pos="2829"/>
        <p:guide pos="3542"/>
        <p:guide pos="30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microsoft.com/office/2016/11/relationships/changesInfo" Target="changesInfos/changesInfo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amh Marren" userId="d2bbf635-9ee0-4cc5-89e0-e198b9e4cfac" providerId="ADAL" clId="{4A7C59BC-DA52-4AAF-92B7-E3116291AF81}"/>
    <pc:docChg chg="custSel modSld">
      <pc:chgData name="Niamh Marren" userId="d2bbf635-9ee0-4cc5-89e0-e198b9e4cfac" providerId="ADAL" clId="{4A7C59BC-DA52-4AAF-92B7-E3116291AF81}" dt="2021-07-26T13:10:55.912" v="66"/>
      <pc:docMkLst>
        <pc:docMk/>
      </pc:docMkLst>
      <pc:sldChg chg="addCm modCm">
        <pc:chgData name="Niamh Marren" userId="d2bbf635-9ee0-4cc5-89e0-e198b9e4cfac" providerId="ADAL" clId="{4A7C59BC-DA52-4AAF-92B7-E3116291AF81}" dt="2021-07-26T10:39:30.609" v="45"/>
        <pc:sldMkLst>
          <pc:docMk/>
          <pc:sldMk cId="3872642657" sldId="463"/>
        </pc:sldMkLst>
      </pc:sldChg>
      <pc:sldChg chg="addCm modCm">
        <pc:chgData name="Niamh Marren" userId="d2bbf635-9ee0-4cc5-89e0-e198b9e4cfac" providerId="ADAL" clId="{4A7C59BC-DA52-4AAF-92B7-E3116291AF81}" dt="2021-07-26T13:09:55.354" v="63" actId="5900"/>
        <pc:sldMkLst>
          <pc:docMk/>
          <pc:sldMk cId="552558297" sldId="489"/>
        </pc:sldMkLst>
      </pc:sldChg>
      <pc:sldChg chg="addCm modCm">
        <pc:chgData name="Niamh Marren" userId="d2bbf635-9ee0-4cc5-89e0-e198b9e4cfac" providerId="ADAL" clId="{4A7C59BC-DA52-4AAF-92B7-E3116291AF81}" dt="2021-07-26T10:23:28.062" v="37"/>
        <pc:sldMkLst>
          <pc:docMk/>
          <pc:sldMk cId="375617785" sldId="492"/>
        </pc:sldMkLst>
      </pc:sldChg>
      <pc:sldChg chg="addCm modCm">
        <pc:chgData name="Niamh Marren" userId="d2bbf635-9ee0-4cc5-89e0-e198b9e4cfac" providerId="ADAL" clId="{4A7C59BC-DA52-4AAF-92B7-E3116291AF81}" dt="2021-07-26T08:34:41.594" v="4" actId="5900"/>
        <pc:sldMkLst>
          <pc:docMk/>
          <pc:sldMk cId="2296192166" sldId="493"/>
        </pc:sldMkLst>
      </pc:sldChg>
      <pc:sldChg chg="addCm modCm">
        <pc:chgData name="Niamh Marren" userId="d2bbf635-9ee0-4cc5-89e0-e198b9e4cfac" providerId="ADAL" clId="{4A7C59BC-DA52-4AAF-92B7-E3116291AF81}" dt="2021-07-26T08:58:50.979" v="7" actId="5900"/>
        <pc:sldMkLst>
          <pc:docMk/>
          <pc:sldMk cId="4004968479" sldId="494"/>
        </pc:sldMkLst>
      </pc:sldChg>
      <pc:sldChg chg="addCm modCm">
        <pc:chgData name="Niamh Marren" userId="d2bbf635-9ee0-4cc5-89e0-e198b9e4cfac" providerId="ADAL" clId="{4A7C59BC-DA52-4AAF-92B7-E3116291AF81}" dt="2021-07-26T09:14:32.958" v="24"/>
        <pc:sldMkLst>
          <pc:docMk/>
          <pc:sldMk cId="1065881093" sldId="495"/>
        </pc:sldMkLst>
      </pc:sldChg>
      <pc:sldChg chg="addCm modCm">
        <pc:chgData name="Niamh Marren" userId="d2bbf635-9ee0-4cc5-89e0-e198b9e4cfac" providerId="ADAL" clId="{4A7C59BC-DA52-4AAF-92B7-E3116291AF81}" dt="2021-07-26T10:38:45.468" v="44"/>
        <pc:sldMkLst>
          <pc:docMk/>
          <pc:sldMk cId="2982185185" sldId="496"/>
        </pc:sldMkLst>
      </pc:sldChg>
      <pc:sldChg chg="addCm delCm modCm">
        <pc:chgData name="Niamh Marren" userId="d2bbf635-9ee0-4cc5-89e0-e198b9e4cfac" providerId="ADAL" clId="{4A7C59BC-DA52-4AAF-92B7-E3116291AF81}" dt="2021-07-26T10:41:47.019" v="47" actId="1592"/>
        <pc:sldMkLst>
          <pc:docMk/>
          <pc:sldMk cId="152902979" sldId="497"/>
        </pc:sldMkLst>
      </pc:sldChg>
      <pc:sldChg chg="addCm modCm">
        <pc:chgData name="Niamh Marren" userId="d2bbf635-9ee0-4cc5-89e0-e198b9e4cfac" providerId="ADAL" clId="{4A7C59BC-DA52-4AAF-92B7-E3116291AF81}" dt="2021-07-26T12:49:31.128" v="55" actId="5900"/>
        <pc:sldMkLst>
          <pc:docMk/>
          <pc:sldMk cId="889218312" sldId="502"/>
        </pc:sldMkLst>
      </pc:sldChg>
      <pc:sldChg chg="addCm modCm">
        <pc:chgData name="Niamh Marren" userId="d2bbf635-9ee0-4cc5-89e0-e198b9e4cfac" providerId="ADAL" clId="{4A7C59BC-DA52-4AAF-92B7-E3116291AF81}" dt="2021-07-26T12:56:16.359" v="59"/>
        <pc:sldMkLst>
          <pc:docMk/>
          <pc:sldMk cId="1518832487" sldId="503"/>
        </pc:sldMkLst>
      </pc:sldChg>
      <pc:sldChg chg="addCm delCm modCm">
        <pc:chgData name="Niamh Marren" userId="d2bbf635-9ee0-4cc5-89e0-e198b9e4cfac" providerId="ADAL" clId="{4A7C59BC-DA52-4AAF-92B7-E3116291AF81}" dt="2021-07-26T10:29:51.170" v="38"/>
        <pc:sldMkLst>
          <pc:docMk/>
          <pc:sldMk cId="3989536678" sldId="513"/>
        </pc:sldMkLst>
      </pc:sldChg>
      <pc:sldChg chg="addCm modCm">
        <pc:chgData name="Niamh Marren" userId="d2bbf635-9ee0-4cc5-89e0-e198b9e4cfac" providerId="ADAL" clId="{4A7C59BC-DA52-4AAF-92B7-E3116291AF81}" dt="2021-07-26T09:10:47.774" v="17"/>
        <pc:sldMkLst>
          <pc:docMk/>
          <pc:sldMk cId="1779983139" sldId="514"/>
        </pc:sldMkLst>
      </pc:sldChg>
      <pc:sldChg chg="addCm modCm">
        <pc:chgData name="Niamh Marren" userId="d2bbf635-9ee0-4cc5-89e0-e198b9e4cfac" providerId="ADAL" clId="{4A7C59BC-DA52-4AAF-92B7-E3116291AF81}" dt="2021-07-26T09:13:47.392" v="22"/>
        <pc:sldMkLst>
          <pc:docMk/>
          <pc:sldMk cId="2904162265" sldId="515"/>
        </pc:sldMkLst>
      </pc:sldChg>
      <pc:sldChg chg="addCm modCm">
        <pc:chgData name="Niamh Marren" userId="d2bbf635-9ee0-4cc5-89e0-e198b9e4cfac" providerId="ADAL" clId="{4A7C59BC-DA52-4AAF-92B7-E3116291AF81}" dt="2021-07-26T12:50:54.778" v="57"/>
        <pc:sldMkLst>
          <pc:docMk/>
          <pc:sldMk cId="546959978" sldId="516"/>
        </pc:sldMkLst>
      </pc:sldChg>
      <pc:sldChg chg="addCm modCm">
        <pc:chgData name="Niamh Marren" userId="d2bbf635-9ee0-4cc5-89e0-e198b9e4cfac" providerId="ADAL" clId="{4A7C59BC-DA52-4AAF-92B7-E3116291AF81}" dt="2021-07-26T13:10:55.912" v="66"/>
        <pc:sldMkLst>
          <pc:docMk/>
          <pc:sldMk cId="3277548604" sldId="517"/>
        </pc:sldMkLst>
      </pc:sldChg>
    </pc:docChg>
  </pc:docChgLst>
  <pc:docChgLst>
    <pc:chgData name="Joanne Anton" userId="8bfc542d-50db-46b8-83e6-5cb3ec47a22a" providerId="ADAL" clId="{83C2C653-348B-4775-9EF6-50E6E6AE4B25}"/>
    <pc:docChg chg="custSel modSld">
      <pc:chgData name="Joanne Anton" userId="8bfc542d-50db-46b8-83e6-5cb3ec47a22a" providerId="ADAL" clId="{83C2C653-348B-4775-9EF6-50E6E6AE4B25}" dt="2021-07-20T08:52:10.100" v="149"/>
      <pc:docMkLst>
        <pc:docMk/>
      </pc:docMkLst>
      <pc:sldChg chg="modSp mod">
        <pc:chgData name="Joanne Anton" userId="8bfc542d-50db-46b8-83e6-5cb3ec47a22a" providerId="ADAL" clId="{83C2C653-348B-4775-9EF6-50E6E6AE4B25}" dt="2021-07-20T08:42:14.982" v="11" actId="20577"/>
        <pc:sldMkLst>
          <pc:docMk/>
          <pc:sldMk cId="856497308" sldId="448"/>
        </pc:sldMkLst>
        <pc:spChg chg="mod">
          <ac:chgData name="Joanne Anton" userId="8bfc542d-50db-46b8-83e6-5cb3ec47a22a" providerId="ADAL" clId="{83C2C653-348B-4775-9EF6-50E6E6AE4B25}" dt="2021-07-20T08:42:14.982" v="11" actId="20577"/>
          <ac:spMkLst>
            <pc:docMk/>
            <pc:sldMk cId="856497308" sldId="448"/>
            <ac:spMk id="2" creationId="{F9941C8F-8BE5-4B6C-B811-9B810FADFD7D}"/>
          </ac:spMkLst>
        </pc:spChg>
      </pc:sldChg>
      <pc:sldChg chg="modSp mod addCm modCm">
        <pc:chgData name="Joanne Anton" userId="8bfc542d-50db-46b8-83e6-5cb3ec47a22a" providerId="ADAL" clId="{83C2C653-348B-4775-9EF6-50E6E6AE4B25}" dt="2021-07-20T08:47:47.642" v="76"/>
        <pc:sldMkLst>
          <pc:docMk/>
          <pc:sldMk cId="4210476138" sldId="462"/>
        </pc:sldMkLst>
        <pc:graphicFrameChg chg="modGraphic">
          <ac:chgData name="Joanne Anton" userId="8bfc542d-50db-46b8-83e6-5cb3ec47a22a" providerId="ADAL" clId="{83C2C653-348B-4775-9EF6-50E6E6AE4B25}" dt="2021-07-20T08:43:05.913" v="64" actId="20577"/>
          <ac:graphicFrameMkLst>
            <pc:docMk/>
            <pc:sldMk cId="4210476138" sldId="462"/>
            <ac:graphicFrameMk id="6" creationId="{D93319EC-2ACC-4F98-A6D0-D099C93C42DD}"/>
          </ac:graphicFrameMkLst>
        </pc:graphicFrameChg>
      </pc:sldChg>
      <pc:sldChg chg="modSp mod addCm modCm">
        <pc:chgData name="Joanne Anton" userId="8bfc542d-50db-46b8-83e6-5cb3ec47a22a" providerId="ADAL" clId="{83C2C653-348B-4775-9EF6-50E6E6AE4B25}" dt="2021-07-20T08:46:28.045" v="73"/>
        <pc:sldMkLst>
          <pc:docMk/>
          <pc:sldMk cId="3872642657" sldId="463"/>
        </pc:sldMkLst>
        <pc:graphicFrameChg chg="modGraphic">
          <ac:chgData name="Joanne Anton" userId="8bfc542d-50db-46b8-83e6-5cb3ec47a22a" providerId="ADAL" clId="{83C2C653-348B-4775-9EF6-50E6E6AE4B25}" dt="2021-07-20T08:45:58.825" v="71" actId="20577"/>
          <ac:graphicFrameMkLst>
            <pc:docMk/>
            <pc:sldMk cId="3872642657" sldId="463"/>
            <ac:graphicFrameMk id="6" creationId="{D93319EC-2ACC-4F98-A6D0-D099C93C42DD}"/>
          </ac:graphicFrameMkLst>
        </pc:graphicFrameChg>
      </pc:sldChg>
      <pc:sldChg chg="modSp mod">
        <pc:chgData name="Joanne Anton" userId="8bfc542d-50db-46b8-83e6-5cb3ec47a22a" providerId="ADAL" clId="{83C2C653-348B-4775-9EF6-50E6E6AE4B25}" dt="2021-07-20T08:48:29.084" v="122" actId="20577"/>
        <pc:sldMkLst>
          <pc:docMk/>
          <pc:sldMk cId="2835363013" sldId="481"/>
        </pc:sldMkLst>
        <pc:spChg chg="mod">
          <ac:chgData name="Joanne Anton" userId="8bfc542d-50db-46b8-83e6-5cb3ec47a22a" providerId="ADAL" clId="{83C2C653-348B-4775-9EF6-50E6E6AE4B25}" dt="2021-07-20T08:48:29.084" v="122" actId="20577"/>
          <ac:spMkLst>
            <pc:docMk/>
            <pc:sldMk cId="2835363013" sldId="481"/>
            <ac:spMk id="2" creationId="{00000000-0000-0000-0000-000000000000}"/>
          </ac:spMkLst>
        </pc:spChg>
      </pc:sldChg>
      <pc:sldChg chg="modSp mod">
        <pc:chgData name="Joanne Anton" userId="8bfc542d-50db-46b8-83e6-5cb3ec47a22a" providerId="ADAL" clId="{83C2C653-348B-4775-9EF6-50E6E6AE4B25}" dt="2021-07-20T08:49:38.584" v="143" actId="1076"/>
        <pc:sldMkLst>
          <pc:docMk/>
          <pc:sldMk cId="2232676283" sldId="483"/>
        </pc:sldMkLst>
        <pc:spChg chg="mod">
          <ac:chgData name="Joanne Anton" userId="8bfc542d-50db-46b8-83e6-5cb3ec47a22a" providerId="ADAL" clId="{83C2C653-348B-4775-9EF6-50E6E6AE4B25}" dt="2021-07-20T08:49:38.584" v="143" actId="1076"/>
          <ac:spMkLst>
            <pc:docMk/>
            <pc:sldMk cId="2232676283" sldId="483"/>
            <ac:spMk id="2" creationId="{00000000-0000-0000-0000-000000000000}"/>
          </ac:spMkLst>
        </pc:spChg>
      </pc:sldChg>
      <pc:sldChg chg="addCm modCm">
        <pc:chgData name="Joanne Anton" userId="8bfc542d-50db-46b8-83e6-5cb3ec47a22a" providerId="ADAL" clId="{83C2C653-348B-4775-9EF6-50E6E6AE4B25}" dt="2021-07-20T08:44:24.531" v="66"/>
        <pc:sldMkLst>
          <pc:docMk/>
          <pc:sldMk cId="375617785" sldId="492"/>
        </pc:sldMkLst>
      </pc:sldChg>
      <pc:sldChg chg="addCm modCm">
        <pc:chgData name="Joanne Anton" userId="8bfc542d-50db-46b8-83e6-5cb3ec47a22a" providerId="ADAL" clId="{83C2C653-348B-4775-9EF6-50E6E6AE4B25}" dt="2021-07-20T08:50:24.717" v="145"/>
        <pc:sldMkLst>
          <pc:docMk/>
          <pc:sldMk cId="2296192166" sldId="493"/>
        </pc:sldMkLst>
      </pc:sldChg>
      <pc:sldChg chg="modSp mod">
        <pc:chgData name="Joanne Anton" userId="8bfc542d-50db-46b8-83e6-5cb3ec47a22a" providerId="ADAL" clId="{83C2C653-348B-4775-9EF6-50E6E6AE4B25}" dt="2021-07-20T08:50:57.992" v="147" actId="14100"/>
        <pc:sldMkLst>
          <pc:docMk/>
          <pc:sldMk cId="2982185185" sldId="496"/>
        </pc:sldMkLst>
        <pc:spChg chg="mod">
          <ac:chgData name="Joanne Anton" userId="8bfc542d-50db-46b8-83e6-5cb3ec47a22a" providerId="ADAL" clId="{83C2C653-348B-4775-9EF6-50E6E6AE4B25}" dt="2021-07-20T08:50:57.992" v="147" actId="14100"/>
          <ac:spMkLst>
            <pc:docMk/>
            <pc:sldMk cId="2982185185" sldId="496"/>
            <ac:spMk id="2" creationId="{2F446884-7DD9-46F6-B05F-66A8E852B751}"/>
          </ac:spMkLst>
        </pc:spChg>
        <pc:picChg chg="mod">
          <ac:chgData name="Joanne Anton" userId="8bfc542d-50db-46b8-83e6-5cb3ec47a22a" providerId="ADAL" clId="{83C2C653-348B-4775-9EF6-50E6E6AE4B25}" dt="2021-07-20T08:45:48.451" v="69" actId="1076"/>
          <ac:picMkLst>
            <pc:docMk/>
            <pc:sldMk cId="2982185185" sldId="496"/>
            <ac:picMk id="5" creationId="{82A8AE2D-D693-491D-B026-79CBCFAD5299}"/>
          </ac:picMkLst>
        </pc:picChg>
        <pc:picChg chg="mod">
          <ac:chgData name="Joanne Anton" userId="8bfc542d-50db-46b8-83e6-5cb3ec47a22a" providerId="ADAL" clId="{83C2C653-348B-4775-9EF6-50E6E6AE4B25}" dt="2021-07-20T08:45:45.362" v="68" actId="1076"/>
          <ac:picMkLst>
            <pc:docMk/>
            <pc:sldMk cId="2982185185" sldId="496"/>
            <ac:picMk id="13" creationId="{E6D0D232-6B1D-4F0D-A0CC-AF2733B47752}"/>
          </ac:picMkLst>
        </pc:picChg>
      </pc:sldChg>
      <pc:sldChg chg="addCm modCm">
        <pc:chgData name="Joanne Anton" userId="8bfc542d-50db-46b8-83e6-5cb3ec47a22a" providerId="ADAL" clId="{83C2C653-348B-4775-9EF6-50E6E6AE4B25}" dt="2021-07-20T08:52:10.100" v="149"/>
        <pc:sldMkLst>
          <pc:docMk/>
          <pc:sldMk cId="889218312" sldId="5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ACA1C-499E-D143-8A8A-8F1E0F68F82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8F0DD-29F0-F64E-808A-082179693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98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A66C5-7FBF-4D14-82C0-A198955F4D5A}" type="datetimeFigureOut">
              <a:rPr lang="en-GB" smtClean="0"/>
              <a:t>16/08/2021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47C93-1881-4614-8E5E-46BC0F3D1C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03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feaclinicfocus.co.uk/campaign/NEgsIc26/fldcq7M0E/969831d82dfaf8b89328138d3abc0fba?wp-linkindex=0&amp;utm_campaign=Clinic+Focus&amp;utm_content=hfeaclinicfocus.co.uk&amp;utm_medium=email&amp;utm_source=Human+Fertilisation+and+Embryology+Authorit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feaclinicfocus.co.uk/campaign/NEgsIc26/d87ac2bc71b2875e4d64a90b/f6d71a43f533f75640e0f97e31b3bc8a?wp-linkindex=0&amp;utm_campaign=Clinic_Focus&amp;utm_content=hfeaclinicfocus.co.uk&amp;utm_medium=email&amp;utm_source=Human_Fertilisation_and_Embryology_Authority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hfea.gov.uk/knowledge-base/chairs-letters/75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feaclinicfocus.co.uk/campaign/NEgsIc26/88809bc12b7268b82de73742/8a09706e407811eb8a8c801844f00118?wp-linkindex=0&amp;utm_campaign=Clinic_Focus&amp;utm_content=hfeaclinicfocus.co.uk&amp;utm_medium=email&amp;utm_source=Human_Fertilisation_and_Embryology_Authority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feaclinicfocus.co.uk/campaign/NEgsIc26/212d9cb3763e7c81604d7ac2/54a322c0b299382208b581b6836c7977?wp-linkindex=0&amp;utm_campaign=Clinic_Focus&amp;utm_content=hfeaclinicfocus.co.uk&amp;utm_medium=email&amp;utm_source=Human_Fertilisation_and_Embryology_Authority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0AB1-1CC5-4D23-9842-87A7F449C3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4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0AB1-1CC5-4D23-9842-87A7F449C3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66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47C93-1881-4614-8E5E-46BC0F3D1CE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950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0AB1-1CC5-4D23-9842-87A7F449C3D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775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July 2019: </a:t>
            </a:r>
            <a:r>
              <a:rPr lang="en-GB" sz="1800" u="sng" strike="noStrike" dirty="0">
                <a:solidFill>
                  <a:srgbClr val="26A9E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clinic focus article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storage periods for imported gametes.</a:t>
            </a:r>
          </a:p>
          <a:p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2021: </a:t>
            </a:r>
            <a:r>
              <a:rPr lang="en-GB" sz="1800" u="sng" strike="noStrike" dirty="0">
                <a:solidFill>
                  <a:srgbClr val="26A9E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clinic focus article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providing clarification on how to calculate storage periods for gametes and embryos that may have been exported then re-imported back into the UK.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47C93-1881-4614-8E5E-46BC0F3D1CE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2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2003: </a:t>
            </a:r>
            <a:r>
              <a:rPr lang="en-GB" sz="1800" u="sng" strike="noStrike" dirty="0">
                <a:solidFill>
                  <a:srgbClr val="26A9E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Chair’s Letter CH(03)03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about withdrawal of consent and ongoing storage when legal proceedings are threatened or commenced.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47C93-1881-4614-8E5E-46BC0F3D1CE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5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 2020: </a:t>
            </a:r>
            <a:r>
              <a:rPr lang="en-GB" sz="1800" u="sng" strike="noStrike" dirty="0">
                <a:solidFill>
                  <a:srgbClr val="26A9E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clinic focus article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provide clarification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about whether, or in what circumstances, it is possible to export gametes or embryos for surrogacy, particularly when patients intend entering into commercial surrogacy arrangements abroad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47C93-1881-4614-8E5E-46BC0F3D1CE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669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August 2020: </a:t>
            </a:r>
            <a:r>
              <a:rPr lang="en-GB" sz="1800" u="sng" strike="noStrike" dirty="0">
                <a:solidFill>
                  <a:srgbClr val="26A9E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clinic focus article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provide clarification on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key points to consider if centres receive a disclosure request for the medical records of a deceased patient at their clinic.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C47C93-1881-4614-8E5E-46BC0F3D1CE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1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C0AB1-1CC5-4D23-9842-87A7F449C3D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5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1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5226925" cy="15645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6000"/>
              </a:lnSpc>
              <a:buNone/>
              <a:defRPr sz="60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 baseline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err="1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  <a:endParaRPr lang="en-US" b="1" i="0" dirty="0">
              <a:solidFill>
                <a:srgbClr val="008E90"/>
              </a:solidFill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583410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626000" y="3726000"/>
            <a:ext cx="4122000" cy="2070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two images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chart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00050" y="1782763"/>
            <a:ext cx="8344800" cy="4032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- No pre-fix"/>
          <p:cNvSpPr>
            <a:spLocks noGrp="1"/>
          </p:cNvSpPr>
          <p:nvPr>
            <p:ph type="body" sz="quarter" idx="16" hasCustomPrompt="1"/>
          </p:nvPr>
        </p:nvSpPr>
        <p:spPr>
          <a:xfrm>
            <a:off x="396000" y="1481867"/>
            <a:ext cx="8857358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8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132432"/>
            <a:ext cx="8348400" cy="59631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chemeClr val="bg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2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34869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31559" y="3243318"/>
            <a:ext cx="4521200" cy="3632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sp>
        <p:nvSpPr>
          <p:cNvPr id="24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Please contact:</a:t>
            </a:r>
            <a:endParaRPr lang="en-US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Email address or name</a:t>
            </a:r>
          </a:p>
          <a:p>
            <a:pPr lvl="0"/>
            <a:endParaRPr lang="en-US" dirty="0"/>
          </a:p>
        </p:txBody>
      </p:sp>
      <p:sp>
        <p:nvSpPr>
          <p:cNvPr id="9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604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8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11313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aseline="0">
                <a:latin typeface="Arial"/>
                <a:cs typeface="Arial"/>
              </a:defRPr>
            </a:lvl1pPr>
          </a:lstStyle>
          <a:p>
            <a:r>
              <a:rPr lang="en-US" dirty="0"/>
              <a:t>Full screen template for video or image</a:t>
            </a:r>
          </a:p>
        </p:txBody>
      </p:sp>
    </p:spTree>
    <p:extLst>
      <p:ext uri="{BB962C8B-B14F-4D97-AF65-F5344CB8AC3E}">
        <p14:creationId xmlns:p14="http://schemas.microsoft.com/office/powerpoint/2010/main" val="5092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6759" y="0"/>
            <a:ext cx="3556000" cy="193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1559" y="2866259"/>
            <a:ext cx="4521200" cy="4000500"/>
          </a:xfrm>
          <a:prstGeom prst="rect">
            <a:avLst/>
          </a:prstGeom>
        </p:spPr>
      </p:pic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2088000"/>
            <a:ext cx="8349538" cy="1173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4500"/>
              </a:lnSpc>
              <a:buNone/>
              <a:defRPr sz="45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Long presentation title second line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5288" y="3780000"/>
            <a:ext cx="4841875" cy="10080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400"/>
              </a:lnSpc>
              <a:buNone/>
              <a:defRPr sz="2400" b="1" i="0">
                <a:latin typeface="Futura Std Book"/>
                <a:cs typeface="Futura Std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Subtitle line</a:t>
            </a:r>
            <a:br>
              <a:rPr lang="en-GB" dirty="0"/>
            </a:br>
            <a:r>
              <a:rPr lang="en-GB" dirty="0"/>
              <a:t>second line</a:t>
            </a:r>
            <a:endParaRPr lang="en-US" dirty="0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95288" y="4880690"/>
            <a:ext cx="4841875" cy="3044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1" i="0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Presenter name</a:t>
            </a:r>
            <a:endParaRPr lang="en-US" dirty="0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395288" y="5185103"/>
            <a:ext cx="4841875" cy="886397"/>
          </a:xfrm>
          <a:prstGeom prst="rect">
            <a:avLst/>
          </a:prstGeom>
        </p:spPr>
        <p:txBody>
          <a:bodyPr vert="horz" lIns="0" tIns="0" rIns="0" bIns="0">
            <a:spAutoFit/>
          </a:bodyPr>
          <a:lstStyle>
            <a:lvl1pPr marL="0" indent="0">
              <a:buNone/>
              <a:defRPr sz="18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Job title or organisation in full</a:t>
            </a:r>
            <a:br>
              <a:rPr lang="en-GB" dirty="0"/>
            </a:br>
            <a:r>
              <a:rPr lang="en-GB" dirty="0"/>
              <a:t>DD Month YYYY</a:t>
            </a:r>
          </a:p>
          <a:p>
            <a:pPr lvl="0"/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err="1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  <a:endParaRPr lang="en-US" b="1" i="0" dirty="0">
              <a:solidFill>
                <a:srgbClr val="008E90"/>
              </a:solidFill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3017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406243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ce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Lucida Grande"/>
              <a:buChar char="•"/>
              <a:defRPr sz="2100" baseline="0">
                <a:latin typeface="Arial"/>
                <a:cs typeface="Arial"/>
              </a:defRPr>
            </a:lvl1pPr>
            <a:lvl2pPr marL="576000" indent="-216000">
              <a:lnSpc>
                <a:spcPts val="2520"/>
              </a:lnSpc>
              <a:buClr>
                <a:schemeClr val="tx2"/>
              </a:buClr>
              <a:buFont typeface="Lucida Grande"/>
              <a:buChar char="–"/>
              <a:defRPr sz="2100">
                <a:latin typeface="Arial"/>
                <a:cs typeface="Arial"/>
              </a:defRPr>
            </a:lvl2pPr>
            <a:lvl3pPr marL="864000" indent="-216000">
              <a:lnSpc>
                <a:spcPts val="2520"/>
              </a:lnSpc>
              <a:buClrTx/>
              <a:buFont typeface="Lucida Grande"/>
              <a:buChar char="–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bullet point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400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</p:spTree>
    <p:extLst>
      <p:ext uri="{BB962C8B-B14F-4D97-AF65-F5344CB8AC3E}">
        <p14:creationId xmlns:p14="http://schemas.microsoft.com/office/powerpoint/2010/main" val="113024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ed list with cell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9538" cy="437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Numbered list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6000" y="1842888"/>
            <a:ext cx="4040188" cy="3951288"/>
          </a:xfrm>
          <a:prstGeom prst="rect">
            <a:avLst/>
          </a:prstGeom>
        </p:spPr>
        <p:txBody>
          <a:bodyPr lIns="0" tIns="0" rIns="0" bIns="0"/>
          <a:lstStyle>
            <a:lvl1pPr marL="355600" indent="-355600">
              <a:lnSpc>
                <a:spcPts val="2520"/>
              </a:lnSpc>
              <a:spcBef>
                <a:spcPts val="5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sz="2100" baseline="0">
                <a:latin typeface="Arial"/>
                <a:cs typeface="Arial"/>
              </a:defRPr>
            </a:lvl1pPr>
            <a:lvl2pPr marL="720000" indent="-356400">
              <a:lnSpc>
                <a:spcPts val="2520"/>
              </a:lnSpc>
              <a:buClr>
                <a:schemeClr val="tx2"/>
              </a:buClr>
              <a:buFont typeface="+mj-lt"/>
              <a:buAutoNum type="arabicPeriod"/>
              <a:defRPr sz="2100">
                <a:latin typeface="Arial"/>
                <a:cs typeface="Arial"/>
              </a:defRPr>
            </a:lvl2pPr>
            <a:lvl3pPr marL="1080000" indent="-356400">
              <a:lnSpc>
                <a:spcPts val="2520"/>
              </a:lnSpc>
              <a:buClrTx/>
              <a:buFont typeface="+mj-lt"/>
              <a:buAutoNum type="arabicPeriod"/>
              <a:defRPr sz="2100">
                <a:latin typeface="Arial"/>
                <a:cs typeface="Arial"/>
              </a:defRPr>
            </a:lvl3pPr>
            <a:lvl4pPr marL="1371600" indent="0">
              <a:lnSpc>
                <a:spcPts val="2520"/>
              </a:lnSpc>
              <a:buNone/>
              <a:defRPr sz="2100">
                <a:latin typeface="Arial"/>
                <a:cs typeface="Arial"/>
              </a:defRPr>
            </a:lvl4pPr>
            <a:lvl5pPr>
              <a:lnSpc>
                <a:spcPts val="2520"/>
              </a:lnSpc>
              <a:defRPr sz="21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numbered list level 1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itle - No pre-fix"/>
          <p:cNvSpPr>
            <a:spLocks noGrp="1"/>
          </p:cNvSpPr>
          <p:nvPr>
            <p:ph type="body" sz="quarter" idx="15" hasCustomPrompt="1"/>
          </p:nvPr>
        </p:nvSpPr>
        <p:spPr>
          <a:xfrm>
            <a:off x="396000" y="1503363"/>
            <a:ext cx="8348400" cy="278281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2100"/>
              </a:lnSpc>
              <a:buNone/>
              <a:defRPr sz="2100" b="1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Introductory line: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00" y="2794000"/>
            <a:ext cx="45212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6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Blank slide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96000" y="1440000"/>
            <a:ext cx="835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Large image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26000" y="1440000"/>
            <a:ext cx="4122000" cy="4356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96000" y="1430730"/>
            <a:ext cx="4122000" cy="43652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7" name="Title - No pre-fix"/>
          <p:cNvSpPr>
            <a:spLocks noGrp="1"/>
          </p:cNvSpPr>
          <p:nvPr>
            <p:ph type="body" sz="quarter" idx="14" hasCustomPrompt="1"/>
          </p:nvPr>
        </p:nvSpPr>
        <p:spPr>
          <a:xfrm>
            <a:off x="396000" y="396000"/>
            <a:ext cx="8348400" cy="4372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ts val="3300"/>
              </a:lnSpc>
              <a:buNone/>
              <a:defRPr sz="3300" b="1" i="0" baseline="0">
                <a:solidFill>
                  <a:srgbClr val="009091"/>
                </a:solidFill>
                <a:latin typeface="Futura Std Book"/>
                <a:cs typeface="Futura Std Book"/>
              </a:defRPr>
            </a:lvl1pPr>
          </a:lstStyle>
          <a:p>
            <a:pPr lvl="0"/>
            <a:r>
              <a:rPr lang="en-US" dirty="0"/>
              <a:t>Text and image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97034" y="5824127"/>
            <a:ext cx="32131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97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3" r:id="rId3"/>
    <p:sldLayoutId id="2147483661" r:id="rId4"/>
    <p:sldLayoutId id="2147483650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70" r:id="rId13"/>
    <p:sldLayoutId id="214748367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2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5286" y="987839"/>
            <a:ext cx="6342151" cy="4438138"/>
          </a:xfrm>
        </p:spPr>
        <p:txBody>
          <a:bodyPr/>
          <a:lstStyle/>
          <a:p>
            <a:r>
              <a:rPr lang="en-GB" sz="4400" dirty="0"/>
              <a:t>Code of Practice </a:t>
            </a:r>
          </a:p>
          <a:p>
            <a:r>
              <a:rPr lang="en-GB" sz="4400" dirty="0"/>
              <a:t>9</a:t>
            </a:r>
            <a:r>
              <a:rPr lang="en-GB" sz="4400" baseline="30000" dirty="0"/>
              <a:t>th</a:t>
            </a:r>
            <a:r>
              <a:rPr lang="en-GB" sz="4400" dirty="0"/>
              <a:t> edition </a:t>
            </a:r>
          </a:p>
          <a:p>
            <a:r>
              <a:rPr lang="en-GB" sz="4400" dirty="0"/>
              <a:t>October 2021 update</a:t>
            </a:r>
          </a:p>
          <a:p>
            <a:r>
              <a:rPr lang="en-GB" sz="4400" dirty="0"/>
              <a:t>- For clinic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0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4DBBC-71BC-4976-BF09-31DE564C0C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6367612" cy="1371145"/>
          </a:xfrm>
        </p:spPr>
        <p:txBody>
          <a:bodyPr/>
          <a:lstStyle/>
          <a:p>
            <a:r>
              <a:rPr lang="en-GB" dirty="0"/>
              <a:t>Import and export of gametes and embryos</a:t>
            </a:r>
          </a:p>
          <a:p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478520-B407-4E71-8217-5B4075C07F6D}"/>
              </a:ext>
            </a:extLst>
          </p:cNvPr>
          <p:cNvGraphicFramePr>
            <a:graphicFrameLocks noGrp="1"/>
          </p:cNvGraphicFramePr>
          <p:nvPr/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0E7FB08D-2502-4FF4-84F8-02E4CBC82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647" y="1550112"/>
            <a:ext cx="4147281" cy="37786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3B5A32-41C0-4663-8ADA-BF14575F5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72" y="1550112"/>
            <a:ext cx="4185104" cy="42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0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C743D-08DE-4099-9F91-CCAFCFB54D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667824"/>
          </a:xfrm>
        </p:spPr>
        <p:txBody>
          <a:bodyPr/>
          <a:lstStyle/>
          <a:p>
            <a:r>
              <a:rPr lang="en-GB" dirty="0"/>
              <a:t>Data protection – UK GDPR</a:t>
            </a:r>
          </a:p>
          <a:p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7E22F4-DE4C-42F5-ACE7-3CAF0F706A41}"/>
              </a:ext>
            </a:extLst>
          </p:cNvPr>
          <p:cNvGraphicFramePr>
            <a:graphicFrameLocks noGrp="1"/>
          </p:cNvGraphicFramePr>
          <p:nvPr/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AF1CAC-844F-4328-A6F1-D969CBECDD53}"/>
              </a:ext>
            </a:extLst>
          </p:cNvPr>
          <p:cNvSpPr txBox="1"/>
          <p:nvPr/>
        </p:nvSpPr>
        <p:spPr>
          <a:xfrm>
            <a:off x="6766849" y="1127585"/>
            <a:ext cx="214956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30.1, 30.2, 30.4, 30.6-30.9, 30.11-30.23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16A514-E5BC-413E-A56F-23776E546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033122"/>
            <a:ext cx="5195503" cy="11122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DCAE80-4031-4033-862A-4AA6D9B15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2145377"/>
            <a:ext cx="5215977" cy="25555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8520F0-29FD-449E-B1F9-71AB5886A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00" y="4700906"/>
            <a:ext cx="5195503" cy="19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36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C743D-08DE-4099-9F91-CCAFCFB54D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667824"/>
          </a:xfrm>
        </p:spPr>
        <p:txBody>
          <a:bodyPr/>
          <a:lstStyle/>
          <a:p>
            <a:r>
              <a:rPr lang="en-GB" dirty="0"/>
              <a:t>Data protection – UK GDPR</a:t>
            </a:r>
          </a:p>
          <a:p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7E22F4-DE4C-42F5-ACE7-3CAF0F706A41}"/>
              </a:ext>
            </a:extLst>
          </p:cNvPr>
          <p:cNvGraphicFramePr>
            <a:graphicFrameLocks noGrp="1"/>
          </p:cNvGraphicFramePr>
          <p:nvPr/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1B5733A-4924-4200-B579-35EE9BECC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126883"/>
            <a:ext cx="5132441" cy="31996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279783-940E-410D-9660-C41C3B191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4191006"/>
            <a:ext cx="5132441" cy="18905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0B91C9-2F7E-4CA8-88FB-2631703F967C}"/>
              </a:ext>
            </a:extLst>
          </p:cNvPr>
          <p:cNvSpPr txBox="1"/>
          <p:nvPr/>
        </p:nvSpPr>
        <p:spPr>
          <a:xfrm>
            <a:off x="6766849" y="1127585"/>
            <a:ext cx="214956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30.1, 30.2, 30.4, 30.6-30.9, 30.11-30.23 </a:t>
            </a:r>
          </a:p>
        </p:txBody>
      </p:sp>
    </p:spTree>
    <p:extLst>
      <p:ext uri="{BB962C8B-B14F-4D97-AF65-F5344CB8AC3E}">
        <p14:creationId xmlns:p14="http://schemas.microsoft.com/office/powerpoint/2010/main" val="177998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C743D-08DE-4099-9F91-CCAFCFB54D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667824"/>
          </a:xfrm>
        </p:spPr>
        <p:txBody>
          <a:bodyPr/>
          <a:lstStyle/>
          <a:p>
            <a:r>
              <a:rPr lang="en-GB" dirty="0"/>
              <a:t>Data protection – UK GDPR</a:t>
            </a:r>
          </a:p>
          <a:p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7E22F4-DE4C-42F5-ACE7-3CAF0F706A41}"/>
              </a:ext>
            </a:extLst>
          </p:cNvPr>
          <p:cNvGraphicFramePr>
            <a:graphicFrameLocks noGrp="1"/>
          </p:cNvGraphicFramePr>
          <p:nvPr/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924A13A-677C-4039-B50D-19F026E03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10" y="1065096"/>
            <a:ext cx="5058432" cy="46453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6EB600-7AF3-45BF-B069-4608FE0A94BB}"/>
              </a:ext>
            </a:extLst>
          </p:cNvPr>
          <p:cNvSpPr txBox="1"/>
          <p:nvPr/>
        </p:nvSpPr>
        <p:spPr>
          <a:xfrm>
            <a:off x="6766849" y="1127585"/>
            <a:ext cx="214956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30.1, 30.2, 30.4, 30.6-30.9, 30.11-30.23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179FB-A8B1-4092-ABB5-18A8D8CDC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10" y="5634247"/>
            <a:ext cx="5058432" cy="7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162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7C743D-08DE-4099-9F91-CCAFCFB54D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349538" cy="667824"/>
          </a:xfrm>
        </p:spPr>
        <p:txBody>
          <a:bodyPr/>
          <a:lstStyle/>
          <a:p>
            <a:r>
              <a:rPr lang="en-GB" dirty="0"/>
              <a:t>Data protection – UK GDPR</a:t>
            </a:r>
          </a:p>
          <a:p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F7E22F4-DE4C-42F5-ACE7-3CAF0F706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485868"/>
              </p:ext>
            </p:extLst>
          </p:nvPr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D0BC2CF-25C9-4710-972D-9D71A8384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9" y="1079283"/>
            <a:ext cx="5937263" cy="2749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DC2E30-9305-49BC-ACD5-D8CA2E54CB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903" y="3844697"/>
            <a:ext cx="5809456" cy="2387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70AE63-5915-4FD9-87AA-03EBE4EEAA71}"/>
              </a:ext>
            </a:extLst>
          </p:cNvPr>
          <p:cNvSpPr txBox="1"/>
          <p:nvPr/>
        </p:nvSpPr>
        <p:spPr>
          <a:xfrm>
            <a:off x="6766849" y="1127585"/>
            <a:ext cx="214956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30.1, 30.2, 30.4, 30.6-30.9, 30.11-30.23 </a:t>
            </a:r>
          </a:p>
        </p:txBody>
      </p:sp>
    </p:spTree>
    <p:extLst>
      <p:ext uri="{BB962C8B-B14F-4D97-AF65-F5344CB8AC3E}">
        <p14:creationId xmlns:p14="http://schemas.microsoft.com/office/powerpoint/2010/main" val="1065881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446884-7DD9-46F6-B05F-66A8E852B7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0819" y="278019"/>
            <a:ext cx="6439806" cy="12590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>
                <a:solidFill>
                  <a:schemeClr val="tx2"/>
                </a:solidFill>
                <a:cs typeface="Arial"/>
              </a:rPr>
              <a:t>COVID-19 storage Regulations</a:t>
            </a:r>
          </a:p>
          <a:p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FDF807-254A-45C9-8B75-77FEA01CA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137059"/>
              </p:ext>
            </p:extLst>
          </p:nvPr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98A9F91-5BF0-487D-816C-93B119209D70}"/>
              </a:ext>
            </a:extLst>
          </p:cNvPr>
          <p:cNvSpPr txBox="1"/>
          <p:nvPr/>
        </p:nvSpPr>
        <p:spPr>
          <a:xfrm>
            <a:off x="5886450" y="1127585"/>
            <a:ext cx="3029968" cy="1200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Mandatory requirements, Interpretation of mandatory requirements 17D, 17.20, 17.22, 17.24-17.26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8AE2D-D693-491D-B026-79CBCFAD5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7" y="2017667"/>
            <a:ext cx="4948139" cy="21473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D0D232-6B1D-4F0D-A0CC-AF2733B47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37" y="4367731"/>
            <a:ext cx="4842443" cy="21473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0BF5D5-C85F-48DB-9288-2C25FCD6D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751" y="2386655"/>
            <a:ext cx="3770667" cy="41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5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61090" y="1411492"/>
            <a:ext cx="4604625" cy="42103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/>
              <a:t>Least substantive changes</a:t>
            </a:r>
          </a:p>
          <a:p>
            <a:endParaRPr lang="en-GB" sz="48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628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B12858-AE9C-4248-B44F-11D4942D8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Least substantive changes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3319EC-2ACC-4F98-A6D0-D099C93C4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189311"/>
              </p:ext>
            </p:extLst>
          </p:nvPr>
        </p:nvGraphicFramePr>
        <p:xfrm>
          <a:off x="395999" y="1951182"/>
          <a:ext cx="8277484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7562">
                  <a:extLst>
                    <a:ext uri="{9D8B030D-6E8A-4147-A177-3AD203B41FA5}">
                      <a16:colId xmlns:a16="http://schemas.microsoft.com/office/drawing/2014/main" val="1764575221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4008533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Area of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Guidance 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6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Reference to CMA guidance on consumer law for the fertility 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86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S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toring gametes and embryos that have been imported into the UK.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4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Storage when legal proceedings are threatened or commenced.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1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Exporting gametes or embryos for patients seeking commercial surrogacy abroad.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577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Disclosure of medical records of a deceased patient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dk1"/>
                          </a:solidFill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62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Terminology of PGS and PGD to PGT-A and PGT-M/PGT-SR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9, 10, 33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1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2642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D16274-0645-4E9F-999F-C620B34BC4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263" y="255311"/>
            <a:ext cx="5800614" cy="227139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>
                <a:solidFill>
                  <a:schemeClr val="tx2"/>
                </a:solidFill>
                <a:cs typeface="Arial"/>
              </a:rPr>
              <a:t>Reference to CMA guidance on consumer law for the fertility sector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B96F2C7-2CAB-428C-AB35-C3DB4E45D8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71421"/>
              </p:ext>
            </p:extLst>
          </p:nvPr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0E98912-32F4-489C-AC41-F6E3C45E1A2C}"/>
              </a:ext>
            </a:extLst>
          </p:cNvPr>
          <p:cNvSpPr txBox="1"/>
          <p:nvPr/>
        </p:nvSpPr>
        <p:spPr>
          <a:xfrm>
            <a:off x="6766849" y="1127585"/>
            <a:ext cx="2149569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4.1-4.2, 4.8, 4.10-4.13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5AADA-6F67-4BC6-A2C2-EAD039626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53" y="2081047"/>
            <a:ext cx="4486751" cy="19493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AE3F16-75D7-4C02-8B64-BFE323BAF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3" y="4030388"/>
            <a:ext cx="4486751" cy="10459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B06DD8-C848-4BEF-BC02-0E92FD61C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014" y="1908361"/>
            <a:ext cx="4034723" cy="473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2B342-15EA-4F05-8EE1-FC49F80672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256517"/>
            <a:ext cx="6127914" cy="218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>
                <a:solidFill>
                  <a:schemeClr val="tx2"/>
                </a:solidFill>
              </a:rPr>
              <a:t>S</a:t>
            </a:r>
            <a:r>
              <a:rPr lang="en-GB" sz="36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toring gametes and embryos that have been imported into the UK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442393-3DF2-436D-B66F-FEBA04E32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873664"/>
              </p:ext>
            </p:extLst>
          </p:nvPr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E7593E-0781-4A3D-A5DF-9459B18A8A2A}"/>
              </a:ext>
            </a:extLst>
          </p:cNvPr>
          <p:cNvSpPr txBox="1"/>
          <p:nvPr/>
        </p:nvSpPr>
        <p:spPr>
          <a:xfrm>
            <a:off x="6766849" y="1127585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17.11-17.13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6354C-2675-4FB3-84E3-9B3D29496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2238703"/>
            <a:ext cx="7704638" cy="310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1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41C8F-8BE5-4B6C-B811-9B810FADFD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295987"/>
            <a:ext cx="8349538" cy="437299"/>
          </a:xfrm>
        </p:spPr>
        <p:txBody>
          <a:bodyPr/>
          <a:lstStyle/>
          <a:p>
            <a:r>
              <a:rPr lang="en-GB" dirty="0"/>
              <a:t>Changes to guidance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8E6F3-564A-44D1-A3C7-0DB8A61E3B59}"/>
              </a:ext>
            </a:extLst>
          </p:cNvPr>
          <p:cNvSpPr txBox="1"/>
          <p:nvPr/>
        </p:nvSpPr>
        <p:spPr>
          <a:xfrm>
            <a:off x="662694" y="3892105"/>
            <a:ext cx="7919181" cy="925894"/>
          </a:xfrm>
          <a:prstGeom prst="rect">
            <a:avLst/>
          </a:prstGeom>
          <a:solidFill>
            <a:srgbClr val="E0F0E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buClr>
                <a:srgbClr val="008E90"/>
              </a:buClr>
            </a:pPr>
            <a:r>
              <a:rPr lang="en-GB" b="1" dirty="0">
                <a:solidFill>
                  <a:srgbClr val="32A4A6"/>
                </a:solidFill>
                <a:cs typeface="Arial"/>
              </a:rPr>
              <a:t>Most substantive changes</a:t>
            </a:r>
          </a:p>
          <a:p>
            <a:pPr>
              <a:spcBef>
                <a:spcPts val="500"/>
              </a:spcBef>
              <a:buClr>
                <a:srgbClr val="008E90"/>
              </a:buClr>
            </a:pP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substantive changes to guidance build upon and clarify areas of existing HFEA guidance.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D6598A-32D1-4C51-A69D-38D09FDED1B2}"/>
              </a:ext>
            </a:extLst>
          </p:cNvPr>
          <p:cNvSpPr txBox="1"/>
          <p:nvPr/>
        </p:nvSpPr>
        <p:spPr>
          <a:xfrm>
            <a:off x="662694" y="1373966"/>
            <a:ext cx="7919181" cy="1215717"/>
          </a:xfrm>
          <a:prstGeom prst="rect">
            <a:avLst/>
          </a:prstGeom>
          <a:solidFill>
            <a:srgbClr val="F2F5D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ts val="2520"/>
              </a:lnSpc>
              <a:spcBef>
                <a:spcPts val="500"/>
              </a:spcBef>
              <a:buClr>
                <a:srgbClr val="008E90"/>
              </a:buClr>
            </a:pPr>
            <a:r>
              <a:rPr lang="en-GB" b="1" dirty="0">
                <a:solidFill>
                  <a:srgbClr val="32A4A6"/>
                </a:solidFill>
                <a:cs typeface="Arial"/>
              </a:rPr>
              <a:t>Legislative changes</a:t>
            </a:r>
          </a:p>
          <a:p>
            <a:pPr>
              <a:spcBef>
                <a:spcPts val="500"/>
              </a:spcBef>
              <a:buClr>
                <a:srgbClr val="008E90"/>
              </a:buClr>
            </a:pP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Legislative changes since the Code of Practice was last updated in 2019 – we have already communicated these changes to the sector through Chair’s Letters, and the requirements are already in force.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C071F2-841C-4704-A286-A664E8C48C29}"/>
              </a:ext>
            </a:extLst>
          </p:cNvPr>
          <p:cNvSpPr txBox="1"/>
          <p:nvPr/>
        </p:nvSpPr>
        <p:spPr>
          <a:xfrm>
            <a:off x="662693" y="2767416"/>
            <a:ext cx="7919181" cy="925894"/>
          </a:xfrm>
          <a:prstGeom prst="rect">
            <a:avLst/>
          </a:prstGeom>
          <a:solidFill>
            <a:srgbClr val="E3EC9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500"/>
              </a:spcBef>
              <a:buClr>
                <a:srgbClr val="008E90"/>
              </a:buClr>
            </a:pPr>
            <a:r>
              <a:rPr lang="en-GB" b="1" dirty="0">
                <a:solidFill>
                  <a:srgbClr val="32A4A6"/>
                </a:solidFill>
                <a:cs typeface="Arial"/>
              </a:rPr>
              <a:t>Least substantive changes</a:t>
            </a:r>
          </a:p>
          <a:p>
            <a:pPr>
              <a:spcBef>
                <a:spcPts val="500"/>
              </a:spcBef>
              <a:buClr>
                <a:srgbClr val="008E90"/>
              </a:buClr>
            </a:pPr>
            <a:r>
              <a:rPr lang="en-GB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Smaller additions to our Code of Practice, mostly incorporation of guidance previously communicated through our Clinic Focus newsletter.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70BCF-6904-446D-AB12-8944672146CE}"/>
              </a:ext>
            </a:extLst>
          </p:cNvPr>
          <p:cNvSpPr txBox="1"/>
          <p:nvPr/>
        </p:nvSpPr>
        <p:spPr>
          <a:xfrm>
            <a:off x="623394" y="5051475"/>
            <a:ext cx="78947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this presentation, all changes highlighted in </a:t>
            </a:r>
            <a:r>
              <a:rPr lang="en-GB" sz="21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yellow</a:t>
            </a:r>
            <a:r>
              <a:rPr lang="en-GB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to be removed, changes set out in </a:t>
            </a:r>
            <a:r>
              <a:rPr lang="en-GB" sz="21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</a:t>
            </a:r>
            <a:r>
              <a:rPr lang="en-GB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are additions.</a:t>
            </a:r>
            <a:r>
              <a:rPr lang="en-GB" sz="2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649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2B342-15EA-4F05-8EE1-FC49F80672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292906"/>
            <a:ext cx="6022555" cy="163275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Storage when legal proceedings are threatened or commenced</a:t>
            </a:r>
          </a:p>
          <a:p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C908FD-3165-4AD4-B880-B7FAB2306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545053"/>
              </p:ext>
            </p:extLst>
          </p:nvPr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E0198F-06D4-42DC-BF14-A05316B12083}"/>
              </a:ext>
            </a:extLst>
          </p:cNvPr>
          <p:cNvSpPr txBox="1"/>
          <p:nvPr/>
        </p:nvSpPr>
        <p:spPr>
          <a:xfrm>
            <a:off x="6766849" y="1127585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17.27-17.30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B88802-1DF9-4902-AC2F-40903CE8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2028497"/>
            <a:ext cx="6197837" cy="398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11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2B342-15EA-4F05-8EE1-FC49F80672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856" y="307223"/>
            <a:ext cx="6368784" cy="2186752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kern="1200" dirty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rPr>
              <a:t>Exporting gametes or embryos for patients seeking commercial surrogacy abroad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650804-7843-40EE-9C77-68D076B84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354160"/>
              </p:ext>
            </p:extLst>
          </p:nvPr>
        </p:nvGraphicFramePr>
        <p:xfrm>
          <a:off x="6764784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F9E131-8AD3-4F0C-974F-2F9557D22AEF}"/>
              </a:ext>
            </a:extLst>
          </p:cNvPr>
          <p:cNvSpPr txBox="1"/>
          <p:nvPr/>
        </p:nvSpPr>
        <p:spPr>
          <a:xfrm>
            <a:off x="6766849" y="1127585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14.15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CDF69-C50D-4D14-A3BB-D5633A50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56" y="2672073"/>
            <a:ext cx="7743199" cy="28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83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2B342-15EA-4F05-8EE1-FC49F80672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5999" y="222612"/>
            <a:ext cx="6370849" cy="163275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chemeClr val="tx2"/>
                </a:solidFill>
              </a:rPr>
              <a:t>Disclosure of medical records of a deceased patient  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0AAF510-C697-42E9-92A3-D5CDC5992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601042"/>
              </p:ext>
            </p:extLst>
          </p:nvPr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1C488B5-A24D-4B58-8C78-22A7810234AB}"/>
              </a:ext>
            </a:extLst>
          </p:cNvPr>
          <p:cNvSpPr txBox="1"/>
          <p:nvPr/>
        </p:nvSpPr>
        <p:spPr>
          <a:xfrm>
            <a:off x="6766849" y="1127585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30.35-30.36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B53ABD-8B1B-4371-9E00-C93B6B3BA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38" y="1949961"/>
            <a:ext cx="5794593" cy="477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76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72B342-15EA-4F05-8EE1-FC49F80672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051" y="318215"/>
            <a:ext cx="6455561" cy="218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/>
              <a:t>Terminology of PGS and PGD to PGT-A and PGT-M/PGT-SR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2B1C4-7417-4305-BB0F-7698715B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782317"/>
            <a:ext cx="3904631" cy="7414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D75A361-CAE8-4B15-BDDA-664593912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634837"/>
              </p:ext>
            </p:extLst>
          </p:nvPr>
        </p:nvGraphicFramePr>
        <p:xfrm>
          <a:off x="6763612" y="217966"/>
          <a:ext cx="214956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note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24153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note 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4685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420843A-4BC0-4E86-B5C9-679FC28D8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2523770"/>
            <a:ext cx="5731531" cy="39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1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C3B87B-38FD-4604-AB70-D27139A9D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775187"/>
            <a:ext cx="6272541" cy="4143890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84164933-6EDC-4A7B-B657-A071E93BED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051" y="318215"/>
            <a:ext cx="6455561" cy="218675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600" dirty="0"/>
              <a:t>Terminology of PGS and PGD to PGT-A and PGT-M/PGT-SR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1D6CDF5-C166-413F-ACE2-90FB844F63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30796"/>
              </p:ext>
            </p:extLst>
          </p:nvPr>
        </p:nvGraphicFramePr>
        <p:xfrm>
          <a:off x="6763612" y="217966"/>
          <a:ext cx="214956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note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624153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note 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046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959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61090" y="1411492"/>
            <a:ext cx="4604625" cy="421038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/>
              <a:t>Most substantive changes</a:t>
            </a:r>
          </a:p>
          <a:p>
            <a:endParaRPr lang="en-GB" sz="48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23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B12858-AE9C-4248-B44F-11D4942D8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Most substantive changes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3319EC-2ACC-4F98-A6D0-D099C93C4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52777"/>
              </p:ext>
            </p:extLst>
          </p:nvPr>
        </p:nvGraphicFramePr>
        <p:xfrm>
          <a:off x="396000" y="1712684"/>
          <a:ext cx="821534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5417">
                  <a:extLst>
                    <a:ext uri="{9D8B030D-6E8A-4147-A177-3AD203B41FA5}">
                      <a16:colId xmlns:a16="http://schemas.microsoft.com/office/drawing/2014/main" val="1764575221"/>
                    </a:ext>
                  </a:extLst>
                </a:gridCol>
                <a:gridCol w="1819923">
                  <a:extLst>
                    <a:ext uri="{9D8B030D-6E8A-4147-A177-3AD203B41FA5}">
                      <a16:colId xmlns:a16="http://schemas.microsoft.com/office/drawing/2014/main" val="2580008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Area of guidance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Guidance 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6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Definition of a family for the existing 10-family limit policy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11, 20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4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Introduction of electronic consenting platforms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1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Legal parenthood when relationships break down and patients return for further treatment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4520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Witnessing – requiring three identifiers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27069"/>
                  </a:ext>
                </a:extLst>
              </a:tr>
              <a:tr h="305346"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Medicines management – complying with the relevant regulations, best practice, and professional body guidance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500"/>
                        </a:spcBef>
                        <a:buClr>
                          <a:srgbClr val="008E90"/>
                        </a:buClr>
                        <a:buFont typeface="Lucida Grande"/>
                        <a:buNone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563174"/>
                  </a:ext>
                </a:extLst>
              </a:tr>
            </a:tbl>
          </a:graphicData>
        </a:graphic>
      </p:graphicFrame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7E21A4-B98D-4B08-A25C-A8B8AA93FB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7138" y="1338042"/>
            <a:ext cx="8348400" cy="603242"/>
          </a:xfrm>
        </p:spPr>
        <p:txBody>
          <a:bodyPr/>
          <a:lstStyle/>
          <a:p>
            <a:r>
              <a:rPr lang="en-GB" sz="2000" dirty="0">
                <a:latin typeface="+mj-lt"/>
              </a:rPr>
              <a:t>To </a:t>
            </a:r>
            <a:r>
              <a:rPr lang="en-GB" sz="2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provide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clarification and build upon existing guidance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3436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19800" y="1900889"/>
            <a:ext cx="4604625" cy="30562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3500" dirty="0">
                <a:cs typeface="Arial"/>
              </a:rPr>
              <a:t>Definition of a family </a:t>
            </a:r>
            <a:r>
              <a:rPr lang="en-GB" sz="3500" b="0" dirty="0">
                <a:cs typeface="Arial"/>
              </a:rPr>
              <a:t>for the existing 10-family limit policy</a:t>
            </a:r>
          </a:p>
          <a:p>
            <a:endParaRPr lang="en-GB" sz="48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964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Definition of a family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4874064-5C23-4613-9A7D-CAB51C7E7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4425"/>
              </p:ext>
            </p:extLst>
          </p:nvPr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DEA1A91-3411-457D-B900-A8AE1A7F52A9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11.35, 11.55-11.60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B154EF-17CA-4966-AC11-7288E575F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" y="927141"/>
            <a:ext cx="6639325" cy="504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98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Definition of a family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6A16E6-BF1C-40CD-A3FC-FB6B0E1D2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036210"/>
              </p:ext>
            </p:extLst>
          </p:nvPr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F3FBBF0-80A2-4A39-ABF9-8D0F7EB65224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20.8-20.10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87177-1BDA-4748-9732-A711F37B6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601627"/>
            <a:ext cx="7174981" cy="446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3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661090" y="1411492"/>
            <a:ext cx="4604625" cy="328705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6000" dirty="0"/>
              <a:t>Legislative changes</a:t>
            </a:r>
          </a:p>
          <a:p>
            <a:endParaRPr lang="en-GB" sz="4800" dirty="0">
              <a:solidFill>
                <a:schemeClr val="bg1">
                  <a:lumMod val="95000"/>
                </a:schemeClr>
              </a:solidFill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373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96000" y="1593882"/>
            <a:ext cx="4376025" cy="107721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008E90"/>
              </a:buClr>
              <a:buFont typeface="Lucida Grande"/>
              <a:buNone/>
            </a:pPr>
            <a:r>
              <a:rPr lang="en-GB" sz="3500" dirty="0">
                <a:cs typeface="Arial"/>
              </a:rPr>
              <a:t>Electronic methods of taking consent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363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Electronic consent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C88C3C-7590-4037-A2BB-2E9A4D092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32677"/>
              </p:ext>
            </p:extLst>
          </p:nvPr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59A733-E4CA-4931-B772-1D6F080BCF02}"/>
              </a:ext>
            </a:extLst>
          </p:cNvPr>
          <p:cNvSpPr txBox="1"/>
          <p:nvPr/>
        </p:nvSpPr>
        <p:spPr>
          <a:xfrm>
            <a:off x="6816878" y="1127520"/>
            <a:ext cx="2149569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5.7, 5.11, 5.19, 5.31-5.38, 5.55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19AD7-EA96-4735-B3CE-FE5B1B624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01" y="1033678"/>
            <a:ext cx="5876255" cy="523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30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Electronic consent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5313BF-1DF0-4D55-98E4-E5F311756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323809"/>
              </p:ext>
            </p:extLst>
          </p:nvPr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309E2C8-F7B4-4F2C-9DE2-DB16F5924FDA}"/>
              </a:ext>
            </a:extLst>
          </p:cNvPr>
          <p:cNvSpPr txBox="1"/>
          <p:nvPr/>
        </p:nvSpPr>
        <p:spPr>
          <a:xfrm>
            <a:off x="6816878" y="1127520"/>
            <a:ext cx="2149569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5.7, 5.11, 5.19, 5.31-5.38, 5.55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E4BCD-D31E-4A5F-8460-35196DE57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3" y="1106500"/>
            <a:ext cx="6004800" cy="51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692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Electronic consent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7A29A16-BAD9-407E-8E10-E41E89755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708017"/>
              </p:ext>
            </p:extLst>
          </p:nvPr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59D586A-98F7-4955-8D8A-11676C1A5660}"/>
              </a:ext>
            </a:extLst>
          </p:cNvPr>
          <p:cNvSpPr txBox="1"/>
          <p:nvPr/>
        </p:nvSpPr>
        <p:spPr>
          <a:xfrm>
            <a:off x="6816878" y="1127520"/>
            <a:ext cx="2149569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5.7, 5.11, 5.19, 5.31-5.38, 5.55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5F2196-D792-4C23-9551-62D871EE0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7" y="1809452"/>
            <a:ext cx="6677462" cy="31784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2562C4-E77D-4E95-A687-C9695AF0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87" y="4886918"/>
            <a:ext cx="6536491" cy="11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7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19800" y="1601159"/>
            <a:ext cx="4690350" cy="287001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008E90"/>
              </a:buClr>
              <a:buFont typeface="Lucida Grande"/>
              <a:buNone/>
            </a:pPr>
            <a:r>
              <a:rPr lang="en-GB" sz="3500" dirty="0">
                <a:cs typeface="Arial"/>
              </a:rPr>
              <a:t>Legal parenthood </a:t>
            </a:r>
            <a:r>
              <a:rPr lang="en-GB" sz="3500" b="0" dirty="0">
                <a:cs typeface="Arial"/>
              </a:rPr>
              <a:t>when relationships break down and patients return for further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79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parenthood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5406DB-B504-4139-9030-A64B4A6F68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68365"/>
              </p:ext>
            </p:extLst>
          </p:nvPr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7B587F3-BC78-467C-B002-B4DB61029507}"/>
              </a:ext>
            </a:extLst>
          </p:cNvPr>
          <p:cNvSpPr txBox="1"/>
          <p:nvPr/>
        </p:nvSpPr>
        <p:spPr>
          <a:xfrm>
            <a:off x="6816878" y="1127520"/>
            <a:ext cx="2149569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Regulations, 6.4, 6.7, 6.8, 6.13, 6.19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58481D-3FC8-4339-982E-6B83834D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8" y="1386643"/>
            <a:ext cx="6350383" cy="21763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13B5B8-A35A-4839-A85E-817EFBF4A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" y="3942846"/>
            <a:ext cx="6350383" cy="908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59B39E-F8C0-421F-B700-0DCA5861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79" y="5148727"/>
            <a:ext cx="6350383" cy="6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582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parenthood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6D4D0-827F-4D56-94DA-1C627DDE8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62967"/>
              </p:ext>
            </p:extLst>
          </p:nvPr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3817C9-7A6F-446C-B3F7-2EBF93BB34F9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6A, 6.23-6.24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BB592-8A96-450E-94E0-815B1E11C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023168"/>
            <a:ext cx="5755727" cy="518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652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parenthood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6D4D0-827F-4D56-94DA-1C627DDE8A7A}"/>
              </a:ext>
            </a:extLst>
          </p:cNvPr>
          <p:cNvGraphicFramePr>
            <a:graphicFrameLocks noGrp="1"/>
          </p:cNvGraphicFramePr>
          <p:nvPr/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3817C9-7A6F-446C-B3F7-2EBF93BB34F9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6.25-6.29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3E111-3749-4BE0-8A71-EEAB8FA74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46" y="927142"/>
            <a:ext cx="6236027" cy="1151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F26B6-4022-4272-B5AB-85AF2402B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15" y="1936578"/>
            <a:ext cx="6509195" cy="3994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2B0FF-4EB8-432F-81B3-F0FF909B7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80" y="5870191"/>
            <a:ext cx="6462657" cy="70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57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parenthood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6D4D0-827F-4D56-94DA-1C627DDE8A7A}"/>
              </a:ext>
            </a:extLst>
          </p:cNvPr>
          <p:cNvGraphicFramePr>
            <a:graphicFrameLocks noGrp="1"/>
          </p:cNvGraphicFramePr>
          <p:nvPr/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3817C9-7A6F-446C-B3F7-2EBF93BB34F9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6C, 6.30-6.33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EA6E7-2815-4BCE-B348-02DCC69E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16" y="981128"/>
            <a:ext cx="5974870" cy="573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486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parenthood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6D4D0-827F-4D56-94DA-1C627DDE8A7A}"/>
              </a:ext>
            </a:extLst>
          </p:cNvPr>
          <p:cNvGraphicFramePr>
            <a:graphicFrameLocks noGrp="1"/>
          </p:cNvGraphicFramePr>
          <p:nvPr/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3817C9-7A6F-446C-B3F7-2EBF93BB34F9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6.34-6.36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DEBEC3-B4B5-457C-B778-8E66A0C4F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70" y="1704549"/>
            <a:ext cx="6610350" cy="45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B81AAA-8311-45B2-994E-78BF48CC6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92" y="2060794"/>
            <a:ext cx="67913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2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B12858-AE9C-4248-B44F-11D4942D85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Legislative changes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93319EC-2ACC-4F98-A6D0-D099C93C4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046164"/>
              </p:ext>
            </p:extLst>
          </p:nvPr>
        </p:nvGraphicFramePr>
        <p:xfrm>
          <a:off x="485293" y="1951182"/>
          <a:ext cx="817095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4587">
                  <a:extLst>
                    <a:ext uri="{9D8B030D-6E8A-4147-A177-3AD203B41FA5}">
                      <a16:colId xmlns:a16="http://schemas.microsoft.com/office/drawing/2014/main" val="1764575221"/>
                    </a:ext>
                  </a:extLst>
                </a:gridCol>
                <a:gridCol w="2406365">
                  <a:extLst>
                    <a:ext uri="{9D8B030D-6E8A-4147-A177-3AD203B41FA5}">
                      <a16:colId xmlns:a16="http://schemas.microsoft.com/office/drawing/2014/main" val="3478699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Area of guidance (already in force and communicated to clinics)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Guidance 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6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New distinct GB/NI Licence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11, 15, 17, 19, 25, 26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46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Updated guidance on the Single European Code for 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51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Marking of medical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23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Import and export of gametes and embryos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13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Data protection – UK GDPR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9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Extension of storage: COVID-19 storage Regulations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cs typeface="Arial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445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476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parenthood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6D4D0-827F-4D56-94DA-1C627DDE8A7A}"/>
              </a:ext>
            </a:extLst>
          </p:cNvPr>
          <p:cNvGraphicFramePr>
            <a:graphicFrameLocks noGrp="1"/>
          </p:cNvGraphicFramePr>
          <p:nvPr/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3817C9-7A6F-446C-B3F7-2EBF93BB34F9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6E, 6.37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D27D7-89D1-4E0D-9F60-230DF4169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4" y="1033677"/>
            <a:ext cx="6087154" cy="18566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46B6DB-A5B3-47EB-95C2-847CE1AD1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35" y="2742019"/>
            <a:ext cx="5939471" cy="35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65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parenthood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6D4D0-827F-4D56-94DA-1C627DDE8A7A}"/>
              </a:ext>
            </a:extLst>
          </p:cNvPr>
          <p:cNvGraphicFramePr>
            <a:graphicFrameLocks noGrp="1"/>
          </p:cNvGraphicFramePr>
          <p:nvPr/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3817C9-7A6F-446C-B3F7-2EBF93BB34F9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6.38-6.42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63DB7-549B-43A7-A3AB-4E4E7CA36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1" y="1127520"/>
            <a:ext cx="5962758" cy="4311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95609F-DB83-4D9B-8983-D1607BC07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60" y="5449563"/>
            <a:ext cx="5962758" cy="7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parenthood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6D4D0-827F-4D56-94DA-1C627DDE8A7A}"/>
              </a:ext>
            </a:extLst>
          </p:cNvPr>
          <p:cNvGraphicFramePr>
            <a:graphicFrameLocks noGrp="1"/>
          </p:cNvGraphicFramePr>
          <p:nvPr/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3817C9-7A6F-446C-B3F7-2EBF93BB34F9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6F, 6.43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2CDB4-D44B-4C97-91AD-A3A80949A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59" y="1033678"/>
            <a:ext cx="6197162" cy="49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9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Legal parenthood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6D4D0-827F-4D56-94DA-1C627DDE8A7A}"/>
              </a:ext>
            </a:extLst>
          </p:cNvPr>
          <p:cNvGraphicFramePr>
            <a:graphicFrameLocks noGrp="1"/>
          </p:cNvGraphicFramePr>
          <p:nvPr/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B3817C9-7A6F-446C-B3F7-2EBF93BB34F9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6.44-6.48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15D017-B247-45D7-8871-1688483EB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0" y="1180070"/>
            <a:ext cx="6015310" cy="1902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74947-DF66-43AB-A3C1-DD4DF65A2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00" y="2965474"/>
            <a:ext cx="6193386" cy="360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797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319801" y="2172659"/>
            <a:ext cx="4576050" cy="179279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Clr>
                <a:srgbClr val="008E90"/>
              </a:buClr>
              <a:buFont typeface="Lucida Grande"/>
              <a:buNone/>
            </a:pPr>
            <a:r>
              <a:rPr lang="en-GB" sz="3500" dirty="0">
                <a:cs typeface="Arial"/>
              </a:rPr>
              <a:t>Witnessing </a:t>
            </a:r>
            <a:r>
              <a:rPr lang="en-GB" sz="3500" b="0" dirty="0">
                <a:cs typeface="Arial"/>
              </a:rPr>
              <a:t>– requiring three identifiers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211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Witnessing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96A137-2EA1-4255-A697-E2420A646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79" y="4644420"/>
            <a:ext cx="5763062" cy="481770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263A358-5CD0-4071-92B8-7A7078D26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15784"/>
              </p:ext>
            </p:extLst>
          </p:nvPr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AD3A348-0802-428A-B0A6-D8404113CA72}"/>
              </a:ext>
            </a:extLst>
          </p:cNvPr>
          <p:cNvSpPr txBox="1"/>
          <p:nvPr/>
        </p:nvSpPr>
        <p:spPr>
          <a:xfrm>
            <a:off x="6816878" y="1127520"/>
            <a:ext cx="2149569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18.4, 18.5, 18.21, 18.22, 18.41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7CE203-5B6D-450E-9EC2-280528A4F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79" y="1738067"/>
            <a:ext cx="6548379" cy="25913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3AAA7C-97DC-4716-91C7-84B62E3C14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895" y="5220780"/>
            <a:ext cx="6129974" cy="74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38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43601" y="534418"/>
            <a:ext cx="4671300" cy="5024452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500"/>
              </a:spcBef>
              <a:buClr>
                <a:srgbClr val="008E90"/>
              </a:buClr>
              <a:buFont typeface="Lucida Grande"/>
              <a:buNone/>
            </a:pPr>
            <a:r>
              <a:rPr lang="en-GB" sz="3500" dirty="0">
                <a:cs typeface="Arial"/>
              </a:rPr>
              <a:t>Medicine’s management </a:t>
            </a:r>
            <a:r>
              <a:rPr lang="en-GB" sz="3500" b="0" dirty="0">
                <a:cs typeface="Arial"/>
              </a:rPr>
              <a:t>– complying with the relevant regulations, best practice, and professional guidelines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762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Medicines management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862FC0-07D3-41C0-A5A1-91A093A96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26122"/>
              </p:ext>
            </p:extLst>
          </p:nvPr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22017E-E6B4-480D-BD50-95A9D3F3FC12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25.21-25.28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829FA2-935E-4CD8-8069-A7CA77C05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064460"/>
            <a:ext cx="6185085" cy="497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3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Medicines management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862FC0-07D3-41C0-A5A1-91A093A964D3}"/>
              </a:ext>
            </a:extLst>
          </p:cNvPr>
          <p:cNvGraphicFramePr>
            <a:graphicFrameLocks noGrp="1"/>
          </p:cNvGraphicFramePr>
          <p:nvPr/>
        </p:nvGraphicFramePr>
        <p:xfrm>
          <a:off x="6816878" y="19562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322017E-E6B4-480D-BD50-95A9D3F3FC12}"/>
              </a:ext>
            </a:extLst>
          </p:cNvPr>
          <p:cNvSpPr txBox="1"/>
          <p:nvPr/>
        </p:nvSpPr>
        <p:spPr>
          <a:xfrm>
            <a:off x="6816878" y="1127520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25.21-25.28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5321B-4E57-4555-976A-667A8FE75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0" y="1658007"/>
            <a:ext cx="65913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93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000" y="6236133"/>
            <a:ext cx="27677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b="1" i="0" dirty="0" err="1">
                <a:solidFill>
                  <a:srgbClr val="008E90"/>
                </a:solidFill>
                <a:latin typeface="Futura Std Book"/>
                <a:cs typeface="Futura Std Book"/>
              </a:rPr>
              <a:t>www.hfea.gov.uk</a:t>
            </a:r>
            <a:endParaRPr lang="en-US" b="1" i="0" dirty="0">
              <a:solidFill>
                <a:srgbClr val="008E90"/>
              </a:solidFill>
              <a:latin typeface="Futura Std Book"/>
              <a:cs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136863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CD7170-45DE-4629-B96E-4547C42ADE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8428404" cy="947952"/>
          </a:xfrm>
        </p:spPr>
        <p:txBody>
          <a:bodyPr/>
          <a:lstStyle/>
          <a:p>
            <a:r>
              <a:rPr lang="en-GB" dirty="0"/>
              <a:t>New distinct GB/NI Licence conditions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F185FA-6F8A-421D-8DC0-F600D7A89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96" y="1214771"/>
            <a:ext cx="4590124" cy="255207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139830A-540F-4357-963C-19164F141F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390756"/>
              </p:ext>
            </p:extLst>
          </p:nvPr>
        </p:nvGraphicFramePr>
        <p:xfrm>
          <a:off x="665457" y="3923510"/>
          <a:ext cx="344490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4904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11 (T53)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note 15 (T51)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9785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note 17 (T51)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614511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note 19 (T100, T101)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450628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note 25 (T20, T21)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91135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Guidance note 26 (T30, T31)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68081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7576794-BFB1-4433-A742-C02F4E8E3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9848" y="949121"/>
            <a:ext cx="4191560" cy="57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A8C08-F3B6-48A1-8F0D-113CD565D1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156" y="512947"/>
            <a:ext cx="5987155" cy="1472711"/>
          </a:xfrm>
        </p:spPr>
        <p:txBody>
          <a:bodyPr/>
          <a:lstStyle/>
          <a:p>
            <a:r>
              <a:rPr lang="en-GB" dirty="0"/>
              <a:t>Updated guidance on the SEC for NI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1AEFE21-5894-4A46-8105-9999AF7A6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18432"/>
              </p:ext>
            </p:extLst>
          </p:nvPr>
        </p:nvGraphicFramePr>
        <p:xfrm>
          <a:off x="6766849" y="21821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9DE3E9C-AA4C-47B9-9E67-9944E6616349}"/>
              </a:ext>
            </a:extLst>
          </p:cNvPr>
          <p:cNvSpPr txBox="1"/>
          <p:nvPr/>
        </p:nvSpPr>
        <p:spPr>
          <a:xfrm>
            <a:off x="6766849" y="1127585"/>
            <a:ext cx="214956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15.21, 15.22, 15.24, 15.26, 15.30, 15.31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627721-2246-4F0A-BBAA-55424D518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58" y="1399273"/>
            <a:ext cx="5657395" cy="48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92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0931DED6-5781-4D50-BB00-B7ADEBDA426C}"/>
              </a:ext>
            </a:extLst>
          </p:cNvPr>
          <p:cNvSpPr txBox="1">
            <a:spLocks/>
          </p:cNvSpPr>
          <p:nvPr/>
        </p:nvSpPr>
        <p:spPr>
          <a:xfrm>
            <a:off x="325268" y="512947"/>
            <a:ext cx="8493466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ts val="3300"/>
              </a:lnSpc>
              <a:spcBef>
                <a:spcPct val="20000"/>
              </a:spcBef>
              <a:buFont typeface="Arial"/>
              <a:buNone/>
              <a:defRPr sz="3300" b="1" i="0" kern="1200" baseline="0">
                <a:solidFill>
                  <a:srgbClr val="009091"/>
                </a:solidFill>
                <a:latin typeface="Futura Std Book"/>
                <a:ea typeface="+mn-ea"/>
                <a:cs typeface="Futura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Marking of medical devices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CCE8D60-A5E3-4DCE-A22E-08238BC16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852649"/>
              </p:ext>
            </p:extLst>
          </p:nvPr>
        </p:nvGraphicFramePr>
        <p:xfrm>
          <a:off x="6764555" y="218211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36B1F1E-18D3-4115-B65F-89074E8EBC8B}"/>
              </a:ext>
            </a:extLst>
          </p:cNvPr>
          <p:cNvSpPr txBox="1"/>
          <p:nvPr/>
        </p:nvSpPr>
        <p:spPr>
          <a:xfrm>
            <a:off x="6766849" y="1127585"/>
            <a:ext cx="2149569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26.4 - 26.7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3AE38-0C8E-4355-814D-5C75EBCF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7" y="1496917"/>
            <a:ext cx="6299396" cy="422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33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4DBBC-71BC-4976-BF09-31DE564C0C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6367612" cy="1371145"/>
          </a:xfrm>
        </p:spPr>
        <p:txBody>
          <a:bodyPr/>
          <a:lstStyle/>
          <a:p>
            <a:r>
              <a:rPr lang="en-GB" dirty="0"/>
              <a:t>Import and export of gametes and embryos</a:t>
            </a:r>
          </a:p>
          <a:p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478520-B407-4E71-8217-5B4075C07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54942"/>
              </p:ext>
            </p:extLst>
          </p:nvPr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86AE970-C809-47AA-85E0-9408C9CD64BD}"/>
              </a:ext>
            </a:extLst>
          </p:cNvPr>
          <p:cNvSpPr txBox="1"/>
          <p:nvPr/>
        </p:nvSpPr>
        <p:spPr>
          <a:xfrm>
            <a:off x="6766849" y="1127585"/>
            <a:ext cx="2149569" cy="92333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Mandatory requirements, 16.1-16.12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B11C1-CE0F-4929-B9E0-4FB527FBE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219" y="2173511"/>
            <a:ext cx="4342737" cy="30359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DC7FD-EDB4-4DA0-A8AA-BB8BAAADF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44" y="2192560"/>
            <a:ext cx="4588831" cy="297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68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34DBBC-71BC-4976-BF09-31DE564C0C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0" y="396000"/>
            <a:ext cx="6367612" cy="1371145"/>
          </a:xfrm>
        </p:spPr>
        <p:txBody>
          <a:bodyPr/>
          <a:lstStyle/>
          <a:p>
            <a:r>
              <a:rPr lang="en-GB" dirty="0"/>
              <a:t>Import and export of gametes and embryos</a:t>
            </a:r>
          </a:p>
          <a:p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478520-B407-4E71-8217-5B4075C07F6D}"/>
              </a:ext>
            </a:extLst>
          </p:cNvPr>
          <p:cNvGraphicFramePr>
            <a:graphicFrameLocks noGrp="1"/>
          </p:cNvGraphicFramePr>
          <p:nvPr/>
        </p:nvGraphicFramePr>
        <p:xfrm>
          <a:off x="6763612" y="217966"/>
          <a:ext cx="214956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569">
                  <a:extLst>
                    <a:ext uri="{9D8B030D-6E8A-4147-A177-3AD203B41FA5}">
                      <a16:colId xmlns:a16="http://schemas.microsoft.com/office/drawing/2014/main" val="3642855804"/>
                    </a:ext>
                  </a:extLst>
                </a:gridCol>
              </a:tblGrid>
              <a:tr h="321594">
                <a:tc>
                  <a:txBody>
                    <a:bodyPr/>
                    <a:lstStyle/>
                    <a:p>
                      <a:pPr algn="l"/>
                      <a:r>
                        <a:rPr lang="en-GB" dirty="0"/>
                        <a:t>Guidance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847932"/>
                  </a:ext>
                </a:extLst>
              </a:tr>
              <a:tr h="321594">
                <a:tc>
                  <a:txBody>
                    <a:bodyPr/>
                    <a:lstStyle/>
                    <a:p>
                      <a:r>
                        <a:rPr lang="en-GB" dirty="0"/>
                        <a:t>Guidance note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15798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E67DCD1-7A90-4B7C-B1AD-E87F6C8F2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" y="2615280"/>
            <a:ext cx="4003326" cy="2825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5DCC1-85F1-436A-AAEE-BA197C8A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767" y="2615280"/>
            <a:ext cx="4770414" cy="28258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82EB9F-2CBB-40BF-81FF-708B17FF6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625" y="2374901"/>
            <a:ext cx="3390900" cy="5429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529D95-99A9-4CC4-AB2F-BD53C1551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491" y="2481865"/>
            <a:ext cx="2790825" cy="42862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F5F63FC-18CC-4F7A-A860-E337D172B69C}"/>
              </a:ext>
            </a:extLst>
          </p:cNvPr>
          <p:cNvSpPr txBox="1">
            <a:spLocks/>
          </p:cNvSpPr>
          <p:nvPr/>
        </p:nvSpPr>
        <p:spPr>
          <a:xfrm>
            <a:off x="2186152" y="1777888"/>
            <a:ext cx="5670296" cy="9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57200" rtl="0" eaLnBrk="1" latinLnBrk="0" hangingPunct="1">
              <a:lnSpc>
                <a:spcPts val="3300"/>
              </a:lnSpc>
              <a:spcBef>
                <a:spcPct val="20000"/>
              </a:spcBef>
              <a:buFont typeface="Arial"/>
              <a:buNone/>
              <a:defRPr sz="3300" b="1" i="0" kern="1200" baseline="0">
                <a:solidFill>
                  <a:srgbClr val="009091"/>
                </a:solidFill>
                <a:latin typeface="Futura Std Book"/>
                <a:ea typeface="+mn-ea"/>
                <a:cs typeface="Futura Std Book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GB							  	  NI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35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8E90"/>
      </a:dk2>
      <a:lt2>
        <a:srgbClr val="E8E3DB"/>
      </a:lt2>
      <a:accent1>
        <a:srgbClr val="C8DA2A"/>
      </a:accent1>
      <a:accent2>
        <a:srgbClr val="80C242"/>
      </a:accent2>
      <a:accent3>
        <a:srgbClr val="007330"/>
      </a:accent3>
      <a:accent4>
        <a:srgbClr val="24A9E0"/>
      </a:accent4>
      <a:accent5>
        <a:srgbClr val="1466BF"/>
      </a:accent5>
      <a:accent6>
        <a:srgbClr val="F5911E"/>
      </a:accent6>
      <a:hlink>
        <a:srgbClr val="26A9E0"/>
      </a:hlink>
      <a:folHlink>
        <a:srgbClr val="1466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3019</TotalTime>
  <Words>1060</Words>
  <Application>Microsoft Office PowerPoint</Application>
  <PresentationFormat>On-screen Show (4:3)</PresentationFormat>
  <Paragraphs>228</Paragraphs>
  <Slides>49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Futura Std Book</vt:lpstr>
      <vt:lpstr>Lucida Grande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Red Stone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Davis</dc:creator>
  <cp:lastModifiedBy>Emily Tiemann</cp:lastModifiedBy>
  <cp:revision>188</cp:revision>
  <dcterms:created xsi:type="dcterms:W3CDTF">2015-07-08T10:26:55Z</dcterms:created>
  <dcterms:modified xsi:type="dcterms:W3CDTF">2021-08-16T15:08:18Z</dcterms:modified>
</cp:coreProperties>
</file>